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7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108CB44-2B2C-4BA2-BAFC-2BBF25BBD2F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1474709-B2C9-45D2-BD44-ED480117291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8CB44-2B2C-4BA2-BAFC-2BBF25BBD2F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74709-B2C9-45D2-BD44-ED4801172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8CB44-2B2C-4BA2-BAFC-2BBF25BBD2F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74709-B2C9-45D2-BD44-ED4801172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8CB44-2B2C-4BA2-BAFC-2BBF25BBD2F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74709-B2C9-45D2-BD44-ED4801172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108CB44-2B2C-4BA2-BAFC-2BBF25BBD2F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1474709-B2C9-45D2-BD44-ED48011729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8CB44-2B2C-4BA2-BAFC-2BBF25BBD2F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1474709-B2C9-45D2-BD44-ED48011729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8CB44-2B2C-4BA2-BAFC-2BBF25BBD2F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1474709-B2C9-45D2-BD44-ED4801172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8CB44-2B2C-4BA2-BAFC-2BBF25BBD2F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74709-B2C9-45D2-BD44-ED48011729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8CB44-2B2C-4BA2-BAFC-2BBF25BBD2F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74709-B2C9-45D2-BD44-ED4801172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108CB44-2B2C-4BA2-BAFC-2BBF25BBD2F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1474709-B2C9-45D2-BD44-ED480117291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108CB44-2B2C-4BA2-BAFC-2BBF25BBD2F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1474709-B2C9-45D2-BD44-ED48011729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108CB44-2B2C-4BA2-BAFC-2BBF25BBD2F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1474709-B2C9-45D2-BD44-ED480117291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s3.mm.bing.net/th?id=H.4938479107836150&amp;w=154&amp;h=188&amp;c=7&amp;rs=1&amp;pid=1.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04800"/>
            <a:ext cx="1466850" cy="17907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21919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Biodiversity 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12834" cy="5410200"/>
          </a:xfrm>
        </p:spPr>
        <p:txBody>
          <a:bodyPr>
            <a:normAutofit/>
          </a:bodyPr>
          <a:lstStyle/>
          <a:p>
            <a:pPr marL="742950" indent="-742950" algn="l"/>
            <a:r>
              <a:rPr lang="en-US" sz="3600" dirty="0" smtClean="0"/>
              <a:t>1. What are some of the issues </a:t>
            </a:r>
          </a:p>
          <a:p>
            <a:pPr algn="l"/>
            <a:r>
              <a:rPr lang="en-US" sz="3600" smtClean="0"/>
              <a:t>  that </a:t>
            </a:r>
            <a:r>
              <a:rPr lang="en-US" sz="3600" dirty="0" smtClean="0"/>
              <a:t>vultures face? (at least 5)</a:t>
            </a:r>
          </a:p>
          <a:p>
            <a:pPr marL="514350" indent="-514350" algn="l"/>
            <a:r>
              <a:rPr lang="en-US" sz="3600" dirty="0" smtClean="0"/>
              <a:t>2. What are some of the ecological impacts of the vulture decline?</a:t>
            </a:r>
          </a:p>
          <a:p>
            <a:pPr marL="514350" indent="-514350" algn="l"/>
            <a:r>
              <a:rPr lang="en-US" sz="3600" dirty="0" smtClean="0"/>
              <a:t>	- financial?</a:t>
            </a:r>
          </a:p>
          <a:p>
            <a:pPr marL="514350" indent="-514350" algn="l"/>
            <a:r>
              <a:rPr lang="en-US" sz="3600" dirty="0" smtClean="0"/>
              <a:t>3. Design a well-thought out plan to protect the vulture.  What would you need to support your plan?</a:t>
            </a:r>
          </a:p>
          <a:p>
            <a:pPr marL="514350" indent="-514350" algn="l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173</TotalTime>
  <Words>33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Foundry</vt:lpstr>
      <vt:lpstr>Biodiversity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Biodiversity</dc:title>
  <dc:creator>Owner</dc:creator>
  <cp:lastModifiedBy>Jimenez, Jorge (jjimenez@psusd.us)</cp:lastModifiedBy>
  <cp:revision>4</cp:revision>
  <dcterms:created xsi:type="dcterms:W3CDTF">2013-09-17T03:00:20Z</dcterms:created>
  <dcterms:modified xsi:type="dcterms:W3CDTF">2013-09-24T17:29:07Z</dcterms:modified>
</cp:coreProperties>
</file>