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B8992C-D83F-4F19-95FE-E9E239DD77E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48A2DE-0660-453E-903D-2F53F6BB94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ocetebio.weebly.com/biology-week-2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Genetic Engineering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GOAL: Create </a:t>
            </a:r>
            <a:r>
              <a:rPr lang="en-US" dirty="0" smtClean="0"/>
              <a:t>an informative poster about one of the genetic engineering topics</a:t>
            </a:r>
            <a:endParaRPr lang="en-US" dirty="0" smtClean="0"/>
          </a:p>
          <a:p>
            <a:r>
              <a:rPr lang="en-US" dirty="0" smtClean="0"/>
              <a:t>You will work in </a:t>
            </a:r>
            <a:r>
              <a:rPr lang="en-US" dirty="0" smtClean="0"/>
              <a:t>pairs</a:t>
            </a:r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dirty="0" smtClean="0"/>
              <a:t>and </a:t>
            </a:r>
            <a:r>
              <a:rPr lang="en-US" dirty="0" smtClean="0"/>
              <a:t>address these:</a:t>
            </a:r>
            <a:endParaRPr lang="en-US" dirty="0" smtClean="0"/>
          </a:p>
          <a:p>
            <a:pPr lvl="1"/>
            <a:r>
              <a:rPr lang="en-US" dirty="0" smtClean="0"/>
              <a:t>What is it?</a:t>
            </a:r>
            <a:endParaRPr lang="en-US" dirty="0" smtClean="0"/>
          </a:p>
          <a:p>
            <a:pPr lvl="1"/>
            <a:r>
              <a:rPr lang="en-US" dirty="0" smtClean="0"/>
              <a:t>How is it accomplished?</a:t>
            </a:r>
            <a:endParaRPr lang="en-US" dirty="0" smtClean="0"/>
          </a:p>
          <a:p>
            <a:pPr lvl="1"/>
            <a:r>
              <a:rPr lang="en-US" dirty="0" smtClean="0"/>
              <a:t>Pros? Cons? (cite evidence)</a:t>
            </a:r>
          </a:p>
          <a:p>
            <a:pPr lvl="1"/>
            <a:r>
              <a:rPr lang="en-US" dirty="0" smtClean="0"/>
              <a:t>Current news about your topic (see below)</a:t>
            </a:r>
            <a:endParaRPr lang="en-US" dirty="0" smtClean="0"/>
          </a:p>
          <a:p>
            <a:r>
              <a:rPr lang="en-US" dirty="0" smtClean="0"/>
              <a:t>Potential </a:t>
            </a:r>
            <a:r>
              <a:rPr lang="en-US" dirty="0" smtClean="0"/>
              <a:t>resources for current news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Go to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mocetebio.weebly.com/biology-week-28.html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Go to April 3, and you will find the resources for current news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</a:p>
          <a:p>
            <a:r>
              <a:rPr lang="en-US" dirty="0" smtClean="0"/>
              <a:t>Gene Therapy</a:t>
            </a:r>
          </a:p>
          <a:p>
            <a:r>
              <a:rPr lang="en-US" dirty="0" smtClean="0"/>
              <a:t>Recombinant DNA and Medicine</a:t>
            </a:r>
          </a:p>
          <a:p>
            <a:r>
              <a:rPr lang="en-US" dirty="0" smtClean="0"/>
              <a:t>Genetically Engineered Crops</a:t>
            </a:r>
          </a:p>
          <a:p>
            <a:r>
              <a:rPr lang="en-US" dirty="0" smtClean="0"/>
              <a:t>Designer Babies</a:t>
            </a:r>
          </a:p>
          <a:p>
            <a:r>
              <a:rPr lang="en-US" dirty="0" smtClean="0"/>
              <a:t>Stem Cells OR genetically engineered bacteria used to clean </a:t>
            </a:r>
            <a:r>
              <a:rPr lang="en-US" smtClean="0"/>
              <a:t>oil spills.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40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102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Genetic Engineering Research</vt:lpstr>
      <vt:lpstr>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BioDome Project Research</dc:title>
  <dc:creator>Owner</dc:creator>
  <cp:lastModifiedBy>Jimenez, Jorge (jjimenez@psusd.us)</cp:lastModifiedBy>
  <cp:revision>8</cp:revision>
  <dcterms:created xsi:type="dcterms:W3CDTF">2013-11-26T02:31:55Z</dcterms:created>
  <dcterms:modified xsi:type="dcterms:W3CDTF">2014-04-04T15:25:49Z</dcterms:modified>
</cp:coreProperties>
</file>