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8CF57B-F7A4-4251-9C44-6E1E5A7FBFEC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9C3962-AC85-41B9-9B8F-08D118F30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a-SfGEx2CU" TargetMode="External"/><Relationship Id="rId2" Type="http://schemas.openxmlformats.org/officeDocument/2006/relationships/hyperlink" Target="http://www.youtube.com/watch?v=-YwW-iWxLr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88754"/>
            <a:ext cx="2590800" cy="28225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Food Chain and Food Webs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32004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do organisms interact with one another in a food chain/food web?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31" y="0"/>
            <a:ext cx="4962507" cy="66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511425" cy="36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99506"/>
            <a:ext cx="2694573" cy="3158267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1761975"/>
            <a:ext cx="3095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68657"/>
            <a:ext cx="7024744" cy="1143000"/>
          </a:xfrm>
        </p:spPr>
        <p:txBody>
          <a:bodyPr/>
          <a:lstStyle/>
          <a:p>
            <a:r>
              <a:rPr lang="en-US" dirty="0" smtClean="0"/>
              <a:t>Some examples: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247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Bacteria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95779" y="5073134"/>
            <a:ext cx="285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Worms and Insects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257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Fungi, like mushrooms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46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404" y="381000"/>
            <a:ext cx="7024744" cy="1143000"/>
          </a:xfrm>
        </p:spPr>
        <p:txBody>
          <a:bodyPr/>
          <a:lstStyle/>
          <a:p>
            <a:r>
              <a:rPr lang="en-US" dirty="0" smtClean="0"/>
              <a:t>So what are food chains?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249" y="1676400"/>
            <a:ext cx="6777317" cy="3508977"/>
          </a:xfrm>
        </p:spPr>
        <p:txBody>
          <a:bodyPr/>
          <a:lstStyle/>
          <a:p>
            <a:r>
              <a:rPr lang="en-US" dirty="0" smtClean="0"/>
              <a:t>Shows how each organism gets its energy (food).</a:t>
            </a:r>
          </a:p>
          <a:p>
            <a:r>
              <a:rPr lang="en-US" dirty="0" smtClean="0"/>
              <a:t>Always starts with a producer and uses arrows to point the direction where energy is moving..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687766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 Food Web: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69" y="1600200"/>
            <a:ext cx="3200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Shows complex feeding relationships between organisms in an ecosystem.</a:t>
            </a:r>
          </a:p>
          <a:p>
            <a:r>
              <a:rPr lang="en-US" dirty="0" smtClean="0"/>
              <a:t>Uses multiple arrows because most organisms feed on more than one species.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69" y="1905000"/>
            <a:ext cx="472651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7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http://www.youtube.com/watch?v=-</a:t>
            </a:r>
            <a:r>
              <a:rPr lang="en-US" dirty="0" smtClean="0">
                <a:hlinkClick r:id="rId2"/>
              </a:rPr>
              <a:t>YwW-iWxLr4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http://www.youtube.com/watch?v=0a-SfGEx2CU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9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the beginning, there was a…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Producer</a:t>
            </a:r>
            <a:r>
              <a:rPr lang="en-US" dirty="0" smtClean="0"/>
              <a:t>: an organism that makes it’s own food.</a:t>
            </a:r>
          </a:p>
          <a:p>
            <a:r>
              <a:rPr lang="en-US" dirty="0" smtClean="0"/>
              <a:t>Most producers make food through the process of photosynthesis.</a:t>
            </a:r>
          </a:p>
          <a:p>
            <a:r>
              <a:rPr lang="en-US" dirty="0" smtClean="0"/>
              <a:t>Another word for producer is </a:t>
            </a:r>
            <a:r>
              <a:rPr lang="en-US" b="1" dirty="0" smtClean="0"/>
              <a:t>autotroph.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87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1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Examples of producers: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2" y="1295400"/>
            <a:ext cx="40432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0" y="1283426"/>
            <a:ext cx="4078140" cy="305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Plants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648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Phytoplankton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07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Where do you think most producers get the energy to make their own food?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1737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550" y="2910512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Answer:</a:t>
            </a:r>
          </a:p>
          <a:p>
            <a:pPr algn="ctr"/>
            <a:r>
              <a:rPr lang="en-US" sz="4400" dirty="0" smtClean="0"/>
              <a:t>The Sun!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51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Who eats the producers?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Consumers: </a:t>
            </a:r>
            <a:r>
              <a:rPr lang="en-US" sz="3600" dirty="0" smtClean="0"/>
              <a:t>an organism that has to eat to get its energy.</a:t>
            </a:r>
          </a:p>
          <a:p>
            <a:r>
              <a:rPr lang="en-US" sz="3600" dirty="0" smtClean="0"/>
              <a:t>Another word for consumers is </a:t>
            </a:r>
            <a:r>
              <a:rPr lang="en-US" sz="3600" b="1" dirty="0" smtClean="0"/>
              <a:t>heterotroph.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6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 types of Heterotrophs: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Herbivore</a:t>
            </a:r>
            <a:r>
              <a:rPr lang="en-US" sz="3200" dirty="0" smtClean="0"/>
              <a:t>: An organism who only eats plants.</a:t>
            </a:r>
          </a:p>
          <a:p>
            <a:r>
              <a:rPr lang="en-US" sz="3200" b="1" dirty="0" smtClean="0"/>
              <a:t>Carnivore:</a:t>
            </a:r>
            <a:r>
              <a:rPr lang="en-US" sz="3200" dirty="0" smtClean="0"/>
              <a:t>  An organism who only eats meat.</a:t>
            </a:r>
          </a:p>
          <a:p>
            <a:r>
              <a:rPr lang="en-US" sz="3200" b="1" dirty="0" smtClean="0"/>
              <a:t>Omnivore: </a:t>
            </a:r>
            <a:r>
              <a:rPr lang="en-US" sz="3200" dirty="0" smtClean="0"/>
              <a:t>An organism who eats both plants and animals.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5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38766"/>
            <a:ext cx="3877278" cy="25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" y="3810000"/>
            <a:ext cx="3924529" cy="261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762000"/>
            <a:ext cx="38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each of these animals?</a:t>
            </a:r>
          </a:p>
          <a:p>
            <a:r>
              <a:rPr lang="en-US" sz="2400" b="1" dirty="0" smtClean="0"/>
              <a:t>Talk with your neighbor and see what they think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7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But wait, there’s more!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Scavengers: </a:t>
            </a:r>
            <a:r>
              <a:rPr lang="en-US" sz="3200" dirty="0" smtClean="0"/>
              <a:t>Animals that eat dead animals or carrion (rotting flesh). </a:t>
            </a:r>
          </a:p>
          <a:p>
            <a:r>
              <a:rPr lang="en-US" sz="3200" dirty="0" smtClean="0"/>
              <a:t>They help break down organic material into smaller pieces.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223845"/>
            <a:ext cx="3473669" cy="260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Last but not least: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Decomposers: </a:t>
            </a:r>
            <a:r>
              <a:rPr lang="en-US" sz="2800" dirty="0" smtClean="0"/>
              <a:t>Organisms that eat fragments of dead matter in an ecosystem.</a:t>
            </a:r>
          </a:p>
          <a:p>
            <a:r>
              <a:rPr lang="en-US" sz="2800" dirty="0" smtClean="0"/>
              <a:t>They are also called: </a:t>
            </a:r>
            <a:r>
              <a:rPr lang="en-US" sz="2800" b="1" dirty="0" err="1" smtClean="0"/>
              <a:t>Detritivores</a:t>
            </a:r>
            <a:endParaRPr lang="en-US" sz="2800" b="1" dirty="0" smtClean="0"/>
          </a:p>
          <a:p>
            <a:r>
              <a:rPr lang="en-US" sz="2800" b="1" dirty="0" smtClean="0"/>
              <a:t>Important to an ecosystem because they return nutrients back to the air, water, and soil where they can be reused!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6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310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Food Chain and Food Webs</vt:lpstr>
      <vt:lpstr>In the beginning, there was a…</vt:lpstr>
      <vt:lpstr>Examples of producers:</vt:lpstr>
      <vt:lpstr>Where do you think most producers get the energy to make their own food?</vt:lpstr>
      <vt:lpstr>Who eats the producers?</vt:lpstr>
      <vt:lpstr>3 types of Heterotrophs:</vt:lpstr>
      <vt:lpstr>PowerPoint Presentation</vt:lpstr>
      <vt:lpstr>But wait, there’s more!</vt:lpstr>
      <vt:lpstr>Last but not least:</vt:lpstr>
      <vt:lpstr>Some examples:</vt:lpstr>
      <vt:lpstr>So what are food chains?</vt:lpstr>
      <vt:lpstr>A Food Web:</vt:lpstr>
      <vt:lpstr>PowerPoint Presentation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and Food Webs</dc:title>
  <dc:creator>Mocete, Yvette (ymocete@psusd.us)</dc:creator>
  <cp:lastModifiedBy>Jimenez, Jorge (jjimenez@psusd.us)</cp:lastModifiedBy>
  <cp:revision>7</cp:revision>
  <dcterms:created xsi:type="dcterms:W3CDTF">2013-10-10T01:33:39Z</dcterms:created>
  <dcterms:modified xsi:type="dcterms:W3CDTF">2013-10-11T14:48:35Z</dcterms:modified>
</cp:coreProperties>
</file>