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15CEF310-041B-4632-80AE-195843432F5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FBDE3E7C-1AD3-48F8-8377-D7C09DEAFC3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F310-041B-4632-80AE-195843432F5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DE3E7C-1AD3-48F8-8377-D7C09DEAFC3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F310-041B-4632-80AE-195843432F5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DE3E7C-1AD3-48F8-8377-D7C09DEAFC3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F310-041B-4632-80AE-195843432F5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DE3E7C-1AD3-48F8-8377-D7C09DEAFC3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15CEF310-041B-4632-80AE-195843432F5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FBDE3E7C-1AD3-48F8-8377-D7C09DEAFC3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F310-041B-4632-80AE-195843432F5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DE3E7C-1AD3-48F8-8377-D7C09DEAFC3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F310-041B-4632-80AE-195843432F5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DE3E7C-1AD3-48F8-8377-D7C09DEAFC3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F310-041B-4632-80AE-195843432F5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DE3E7C-1AD3-48F8-8377-D7C09DEAFC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F310-041B-4632-80AE-195843432F5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DE3E7C-1AD3-48F8-8377-D7C09DEAFC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F310-041B-4632-80AE-195843432F5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DE3E7C-1AD3-48F8-8377-D7C09DEAFC3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F310-041B-4632-80AE-195843432F5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DE3E7C-1AD3-48F8-8377-D7C09DEAFC38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DE3E7C-1AD3-48F8-8377-D7C09DEAFC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CEF310-041B-4632-80AE-195843432F5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381001"/>
            <a:ext cx="3657600" cy="64770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PART 1</a:t>
            </a:r>
          </a:p>
          <a:p>
            <a:r>
              <a:rPr lang="en-US" sz="2800" dirty="0" smtClean="0"/>
              <a:t>Read the article once</a:t>
            </a:r>
          </a:p>
          <a:p>
            <a:r>
              <a:rPr lang="en-US" sz="2800" dirty="0" smtClean="0"/>
              <a:t>Read the article a second time and mark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pPr lvl="1"/>
            <a:r>
              <a:rPr lang="en-US" sz="2800" dirty="0" smtClean="0">
                <a:solidFill>
                  <a:srgbClr val="FF0066"/>
                </a:solidFill>
              </a:rPr>
              <a:t>(</a:t>
            </a:r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en-US" sz="2800" dirty="0" smtClean="0">
                <a:solidFill>
                  <a:srgbClr val="FF0066"/>
                </a:solidFill>
              </a:rPr>
              <a:t>)</a:t>
            </a:r>
            <a:r>
              <a:rPr lang="en-US" sz="2800" dirty="0" smtClean="0"/>
              <a:t> Interesting information</a:t>
            </a:r>
          </a:p>
          <a:p>
            <a:pPr lvl="1"/>
            <a:r>
              <a:rPr lang="en-US" sz="2800" dirty="0" smtClean="0">
                <a:solidFill>
                  <a:srgbClr val="7030A0"/>
                </a:solidFill>
              </a:rPr>
              <a:t>(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2800" dirty="0" smtClean="0">
                <a:solidFill>
                  <a:srgbClr val="7030A0"/>
                </a:solidFill>
              </a:rPr>
              <a:t>)</a:t>
            </a:r>
            <a:r>
              <a:rPr lang="en-US" sz="2800" dirty="0" smtClean="0"/>
              <a:t> Confusing </a:t>
            </a:r>
            <a:r>
              <a:rPr lang="en-US" sz="2800" dirty="0" smtClean="0"/>
              <a:t>information and/or words that need clarification</a:t>
            </a:r>
            <a:endParaRPr lang="en-US" sz="2800" dirty="0" smtClean="0"/>
          </a:p>
          <a:p>
            <a:pPr lvl="1"/>
            <a:r>
              <a:rPr lang="en-US" sz="2800" dirty="0" smtClean="0">
                <a:solidFill>
                  <a:schemeClr val="accent2"/>
                </a:solidFill>
              </a:rPr>
              <a:t>(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2800" dirty="0" smtClean="0">
                <a:solidFill>
                  <a:schemeClr val="accent2"/>
                </a:solidFill>
              </a:rPr>
              <a:t>) </a:t>
            </a:r>
            <a:r>
              <a:rPr lang="en-US" sz="2800" dirty="0" smtClean="0"/>
              <a:t>Enzyme (protein) related information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0" y="-304800"/>
            <a:ext cx="4038600" cy="7315200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 smtClean="0"/>
              <a:t>PART 2</a:t>
            </a:r>
            <a:br>
              <a:rPr lang="en-US" sz="3200" b="1" u="sng" dirty="0" smtClean="0"/>
            </a:br>
            <a:r>
              <a:rPr lang="en-US" dirty="0" smtClean="0"/>
              <a:t>In your notebook (</a:t>
            </a:r>
            <a:r>
              <a:rPr lang="en-US" b="1" dirty="0" smtClean="0"/>
              <a:t>p.21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smtClean="0">
                <a:solidFill>
                  <a:srgbClr val="7030A0"/>
                </a:solidFill>
              </a:rPr>
              <a:t>Write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7030A0"/>
                </a:solidFill>
              </a:rPr>
              <a:t>summary</a:t>
            </a:r>
            <a:r>
              <a:rPr lang="en-US" dirty="0" smtClean="0"/>
              <a:t> of the article in your own words using academic language.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smtClean="0">
                <a:solidFill>
                  <a:srgbClr val="C00000"/>
                </a:solidFill>
              </a:rPr>
              <a:t>Explain</a:t>
            </a:r>
            <a:r>
              <a:rPr lang="en-US" dirty="0" smtClean="0"/>
              <a:t> (using </a:t>
            </a:r>
            <a:r>
              <a:rPr lang="en-US" dirty="0" smtClean="0">
                <a:solidFill>
                  <a:srgbClr val="C00000"/>
                </a:solidFill>
              </a:rPr>
              <a:t>evidence </a:t>
            </a:r>
            <a:r>
              <a:rPr lang="en-US" dirty="0" smtClean="0"/>
              <a:t>from the article) how the article ties in with what you’ve been learning about in biology (enzymes etc.)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Write a prediction </a:t>
            </a:r>
            <a:r>
              <a:rPr lang="en-US" dirty="0" smtClean="0"/>
              <a:t>about what could happen next (future research etc.) </a:t>
            </a:r>
            <a:r>
              <a:rPr lang="en-US" b="1" dirty="0" smtClean="0"/>
              <a:t>BE </a:t>
            </a:r>
            <a:r>
              <a:rPr lang="en-US" b="1" dirty="0" smtClean="0"/>
              <a:t>SPECIFIC! Prepare to share!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98382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28</TotalTime>
  <Words>37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Composite</vt:lpstr>
      <vt:lpstr>PART 2 In your notebook (p.21): - Write a summary of the article in your own words using academic language. -Explain (using evidence from the article) how the article ties in with what you’ve been learning about in biology (enzymes etc.) -Write a prediction about what could happen next (future research etc.) BE SPECIFIC! Prepare to share!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2 In your notebook:  - Write a summary of the article in your own words using academic language. -Explain (using evidence from the article) how the article ties in with what you’ve been learning about in biology (enzymes etc.) -Write a prediction about what could happen next (future research etc. (be specific).</dc:title>
  <dc:creator>Robles, Sarah (srobles@psusd.us)</dc:creator>
  <cp:lastModifiedBy>Jimenez, Jorge (jjimenez@psusd.us)</cp:lastModifiedBy>
  <cp:revision>11</cp:revision>
  <cp:lastPrinted>2014-01-14T16:33:27Z</cp:lastPrinted>
  <dcterms:created xsi:type="dcterms:W3CDTF">2014-01-13T17:37:15Z</dcterms:created>
  <dcterms:modified xsi:type="dcterms:W3CDTF">2014-01-15T17:25:03Z</dcterms:modified>
</cp:coreProperties>
</file>