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B8992C-D83F-4F19-95FE-E9E239DD77E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err="1" smtClean="0"/>
              <a:t>BioDome</a:t>
            </a:r>
            <a:r>
              <a:rPr lang="en-US" dirty="0" smtClean="0"/>
              <a:t> Project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GOAL: Create a self-sustaining environment (including biotic and </a:t>
            </a:r>
            <a:r>
              <a:rPr lang="en-US" dirty="0" err="1" smtClean="0"/>
              <a:t>abiotic</a:t>
            </a:r>
            <a:r>
              <a:rPr lang="en-US" dirty="0" smtClean="0"/>
              <a:t> factors) within a bottle.  Keep living organisms alive for a minimum of 15 days.</a:t>
            </a:r>
          </a:p>
          <a:p>
            <a:r>
              <a:rPr lang="en-US" dirty="0" smtClean="0"/>
              <a:t>You will work in a group (3-4)</a:t>
            </a:r>
          </a:p>
          <a:p>
            <a:r>
              <a:rPr lang="en-US" dirty="0" smtClean="0"/>
              <a:t>Draw your proposed design</a:t>
            </a:r>
          </a:p>
          <a:p>
            <a:r>
              <a:rPr lang="en-US" dirty="0" smtClean="0"/>
              <a:t>Discuss and write your proposal (plan)</a:t>
            </a:r>
          </a:p>
          <a:p>
            <a:pPr lvl="1"/>
            <a:r>
              <a:rPr lang="en-US" dirty="0" smtClean="0"/>
              <a:t>Include possible invertebrates (probably insects)</a:t>
            </a:r>
          </a:p>
          <a:p>
            <a:pPr lvl="1"/>
            <a:r>
              <a:rPr lang="en-US" dirty="0" smtClean="0"/>
              <a:t>Include possible plants</a:t>
            </a:r>
          </a:p>
          <a:p>
            <a:pPr lvl="1"/>
            <a:r>
              <a:rPr lang="en-US" dirty="0" smtClean="0"/>
              <a:t>Include substrate (soil, sand etc.)</a:t>
            </a:r>
          </a:p>
          <a:p>
            <a:r>
              <a:rPr lang="en-US" dirty="0" smtClean="0"/>
              <a:t>Potential websites:</a:t>
            </a:r>
          </a:p>
          <a:p>
            <a:pPr lvl="1"/>
            <a:r>
              <a:rPr lang="en-US" dirty="0" smtClean="0"/>
              <a:t>Teachengineering.org (</a:t>
            </a:r>
            <a:r>
              <a:rPr lang="en-US" dirty="0" err="1" smtClean="0"/>
              <a:t>biodome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Proteacher.org (biome in a bottle)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84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BioDome Project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BioDome Project Research</dc:title>
  <dc:creator>Owner</dc:creator>
  <cp:lastModifiedBy>Jimenez, Jorge (jjimenez@psusd.us)</cp:lastModifiedBy>
  <cp:revision>5</cp:revision>
  <dcterms:created xsi:type="dcterms:W3CDTF">2013-11-26T02:31:55Z</dcterms:created>
  <dcterms:modified xsi:type="dcterms:W3CDTF">2013-11-26T15:55:13Z</dcterms:modified>
</cp:coreProperties>
</file>